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98" r:id="rId3"/>
    <p:sldId id="299" r:id="rId4"/>
    <p:sldId id="300" r:id="rId5"/>
    <p:sldId id="301" r:id="rId6"/>
    <p:sldId id="256" r:id="rId7"/>
    <p:sldId id="257" r:id="rId8"/>
    <p:sldId id="297" r:id="rId9"/>
    <p:sldId id="295" r:id="rId10"/>
    <p:sldId id="29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sion 1" id="{8F945187-7ABD-46E4-AC0E-BD31946E6E07}">
          <p14:sldIdLst>
            <p14:sldId id="258"/>
            <p14:sldId id="298"/>
          </p14:sldIdLst>
        </p14:section>
        <p14:section name="Version 2" id="{C3BFBFE3-79D9-4A46-A7B2-724FF0B2BEB1}">
          <p14:sldIdLst>
            <p14:sldId id="299"/>
            <p14:sldId id="300"/>
          </p14:sldIdLst>
        </p14:section>
        <p14:section name="Version 3" id="{6FF51253-7736-4470-BF39-238E647373A5}">
          <p14:sldIdLst>
            <p14:sldId id="301"/>
          </p14:sldIdLst>
        </p14:section>
        <p14:section name="Sandbox" id="{E312D7FE-390A-4DBF-AD0B-F6C58653343F}">
          <p14:sldIdLst>
            <p14:sldId id="256"/>
            <p14:sldId id="257"/>
            <p14:sldId id="297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50" d="100"/>
          <a:sy n="50" d="100"/>
        </p:scale>
        <p:origin x="2004" y="2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53376-E38F-425D-BD39-D017F4EADCC8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0E1-0A37-4F25-9C20-B3D23FA1B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https://pixabay.com/gifs/congratulations-party-confetti-7600/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5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42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5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image" Target="../media/image34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43.png"/><Relationship Id="rId26" Type="http://schemas.microsoft.com/office/2007/relationships/hdphoto" Target="../media/hdphoto2.wdp"/><Relationship Id="rId39" Type="http://schemas.openxmlformats.org/officeDocument/2006/relationships/image" Target="../media/image28.png"/><Relationship Id="rId21" Type="http://schemas.openxmlformats.org/officeDocument/2006/relationships/image" Target="../media/image13.png"/><Relationship Id="rId34" Type="http://schemas.openxmlformats.org/officeDocument/2006/relationships/image" Target="../media/image23.png"/><Relationship Id="rId42" Type="http://schemas.openxmlformats.org/officeDocument/2006/relationships/image" Target="../media/image48.svg"/><Relationship Id="rId47" Type="http://schemas.openxmlformats.org/officeDocument/2006/relationships/image" Target="../media/image4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9.png"/><Relationship Id="rId45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36" Type="http://schemas.openxmlformats.org/officeDocument/2006/relationships/image" Target="../media/image25.png"/><Relationship Id="rId10" Type="http://schemas.openxmlformats.org/officeDocument/2006/relationships/image" Target="../media/image5.png"/><Relationship Id="rId19" Type="http://schemas.openxmlformats.org/officeDocument/2006/relationships/image" Target="../media/image44.svg"/><Relationship Id="rId31" Type="http://schemas.openxmlformats.org/officeDocument/2006/relationships/image" Target="../media/image20.png"/><Relationship Id="rId44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6.svg"/><Relationship Id="rId35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50.png"/><Relationship Id="rId8" Type="http://schemas.openxmlformats.org/officeDocument/2006/relationships/image" Target="../media/image40.svg"/><Relationship Id="rId3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microsoft.com/office/2007/relationships/hdphoto" Target="../media/hdphoto1.wdp"/><Relationship Id="rId25" Type="http://schemas.openxmlformats.org/officeDocument/2006/relationships/image" Target="../media/image17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46" Type="http://schemas.openxmlformats.org/officeDocument/2006/relationships/image" Target="../media/image33.png"/><Relationship Id="rId20" Type="http://schemas.openxmlformats.org/officeDocument/2006/relationships/image" Target="../media/image12.png"/><Relationship Id="rId4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t="14629" r="14238" b="19668"/>
          <a:stretch/>
        </p:blipFill>
        <p:spPr>
          <a:xfrm>
            <a:off x="6101985" y="5334793"/>
            <a:ext cx="201168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6101984" y="6404035"/>
            <a:ext cx="2018403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65" y="5334794"/>
            <a:ext cx="2003394" cy="125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4073926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760" y="200819"/>
            <a:ext cx="2003394" cy="1252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4071760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85" y="200819"/>
            <a:ext cx="2003394" cy="125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6101985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218" y="200819"/>
            <a:ext cx="2003394" cy="1252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8136218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581" y="200819"/>
            <a:ext cx="2003394" cy="1252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10167581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" y="5334794"/>
            <a:ext cx="2003394" cy="1252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8788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27" y="5334794"/>
            <a:ext cx="2003394" cy="125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2032029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7459" y="2773094"/>
            <a:ext cx="2003394" cy="12521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8127459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352" t="27294" r="19769" b="17827"/>
          <a:stretch/>
        </p:blipFill>
        <p:spPr>
          <a:xfrm>
            <a:off x="2041281" y="4053944"/>
            <a:ext cx="2003394" cy="125212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2044732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6" y="4053944"/>
            <a:ext cx="2003394" cy="125212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9706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4324" y="5334794"/>
            <a:ext cx="2003394" cy="12521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10164324" y="64040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7581" y="2773094"/>
            <a:ext cx="2003394" cy="12521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10167581" y="38423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1760" y="2773094"/>
            <a:ext cx="2003394" cy="12521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4071760" y="3842335"/>
            <a:ext cx="2016940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0730" y="2773094"/>
            <a:ext cx="2003394" cy="12521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4230730" y="3842335"/>
            <a:ext cx="202230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01985" y="2773094"/>
            <a:ext cx="2003394" cy="125212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6101985" y="38423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6" y="1488252"/>
            <a:ext cx="2003394" cy="1252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3514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1281" y="1488252"/>
            <a:ext cx="2003394" cy="12521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2041281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01985" y="1488252"/>
            <a:ext cx="2003393" cy="1252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6104142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36218" y="1488252"/>
            <a:ext cx="2003394" cy="1252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8136219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67581" y="1488252"/>
            <a:ext cx="2003394" cy="1252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10167583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3" y="207402"/>
            <a:ext cx="2003394" cy="12521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8789" y="127664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1281" y="200819"/>
            <a:ext cx="2003394" cy="12521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2041283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06" y="2773094"/>
            <a:ext cx="2003394" cy="12521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9706" y="38423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28208" t="29328" r="29826" b="28706"/>
          <a:stretch/>
        </p:blipFill>
        <p:spPr>
          <a:xfrm>
            <a:off x="2045955" y="2773094"/>
            <a:ext cx="2003394" cy="12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2041281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5279" t="23409" r="27639" b="19510"/>
          <a:stretch/>
        </p:blipFill>
        <p:spPr>
          <a:xfrm>
            <a:off x="4078776" y="1488252"/>
            <a:ext cx="2003394" cy="12521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4071760" y="2557493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01985" y="4053944"/>
            <a:ext cx="2007048" cy="125212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6101985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71760" y="4053944"/>
            <a:ext cx="2003394" cy="125212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4071761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351" b="3316"/>
          <a:stretch/>
        </p:blipFill>
        <p:spPr>
          <a:xfrm>
            <a:off x="8127459" y="4053944"/>
            <a:ext cx="2003394" cy="1252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8127459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7581" y="4053944"/>
            <a:ext cx="2007048" cy="12521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10167581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584" b="760"/>
          <a:stretch/>
        </p:blipFill>
        <p:spPr>
          <a:xfrm>
            <a:off x="8127459" y="5334794"/>
            <a:ext cx="2003394" cy="12521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8127459" y="64040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3494" r="36826"/>
          <a:stretch/>
        </p:blipFill>
        <p:spPr>
          <a:xfrm>
            <a:off x="14230730" y="4053944"/>
            <a:ext cx="1001697" cy="12521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4230730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628" r="42692"/>
          <a:stretch/>
        </p:blipFill>
        <p:spPr>
          <a:xfrm>
            <a:off x="15254303" y="4053944"/>
            <a:ext cx="1001697" cy="12521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5254303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0" y="-992077"/>
            <a:ext cx="16243831" cy="11036139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0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6985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2418794" y="-77033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8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2121"/>
            <a:chOff x="8127459" y="5334794"/>
            <a:chExt cx="2031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1745814" y="-2090349"/>
            <a:ext cx="1121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SemiBold" pitchFamily="2" charset="0"/>
              </a:rPr>
              <a:t>Milestone Reached: Project Sidewalk Accessibility Labels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A1E74-0B8A-7276-BE70-DE83B38D3593}"/>
              </a:ext>
            </a:extLst>
          </p:cNvPr>
          <p:cNvSpPr txBox="1"/>
          <p:nvPr/>
        </p:nvSpPr>
        <p:spPr>
          <a:xfrm>
            <a:off x="408764" y="-87646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Ultra Bold Condensed" panose="020B0A06020104020203" pitchFamily="34" charset="0"/>
              </a:rPr>
              <a:t>Milestone Reached:1 Million Labels!</a:t>
            </a:r>
          </a:p>
        </p:txBody>
      </p:sp>
    </p:spTree>
    <p:extLst>
      <p:ext uri="{BB962C8B-B14F-4D97-AF65-F5344CB8AC3E}">
        <p14:creationId xmlns:p14="http://schemas.microsoft.com/office/powerpoint/2010/main" val="16398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580694-4F5E-F11C-8631-2322C64E8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FF06E-ECBE-5377-D990-44B36335E5E0}"/>
              </a:ext>
            </a:extLst>
          </p:cNvPr>
          <p:cNvGrpSpPr/>
          <p:nvPr/>
        </p:nvGrpSpPr>
        <p:grpSpPr>
          <a:xfrm>
            <a:off x="6101984" y="5410993"/>
            <a:ext cx="2018403" cy="1257300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528A7A-FC99-ED96-EA8F-1FE0B01C9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E2792-7E03-8C06-6236-7406AE4B394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9689B7-EF8E-C114-52F0-6402A14A3E02}"/>
              </a:ext>
            </a:extLst>
          </p:cNvPr>
          <p:cNvGrpSpPr/>
          <p:nvPr/>
        </p:nvGrpSpPr>
        <p:grpSpPr>
          <a:xfrm>
            <a:off x="4070665" y="5410994"/>
            <a:ext cx="2006655" cy="1252121"/>
            <a:chOff x="4070665" y="5334794"/>
            <a:chExt cx="2006655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294B07-E3EB-184C-E326-948DDEA2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9A584-076D-33F6-201C-D08204A6EF9E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F8646-5BC4-248B-4397-CCA63FFB1215}"/>
              </a:ext>
            </a:extLst>
          </p:cNvPr>
          <p:cNvGrpSpPr/>
          <p:nvPr/>
        </p:nvGrpSpPr>
        <p:grpSpPr>
          <a:xfrm>
            <a:off x="4071760" y="277019"/>
            <a:ext cx="2003394" cy="1252123"/>
            <a:chOff x="4071760" y="200819"/>
            <a:chExt cx="2003394" cy="12521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DC0ABB-8C3B-2686-8862-ADF137BB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83CCA-5ACC-43E3-73B5-E6EC8896E88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F7542-4794-8311-1F99-12387CE3FF8F}"/>
              </a:ext>
            </a:extLst>
          </p:cNvPr>
          <p:cNvGrpSpPr/>
          <p:nvPr/>
        </p:nvGrpSpPr>
        <p:grpSpPr>
          <a:xfrm>
            <a:off x="6101985" y="277019"/>
            <a:ext cx="2003394" cy="1252121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381D0C-A76E-7420-C650-F3601F68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089E2F-0EAB-2EA3-3D11-F6A09B9AFD8A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4FA704-64D5-EDE3-4408-0C229DF46051}"/>
              </a:ext>
            </a:extLst>
          </p:cNvPr>
          <p:cNvGrpSpPr/>
          <p:nvPr/>
        </p:nvGrpSpPr>
        <p:grpSpPr>
          <a:xfrm>
            <a:off x="10167581" y="277019"/>
            <a:ext cx="2003394" cy="1252121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E34F54-835C-9341-A47E-789DA11B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09DEAC-2CAC-A56C-84AC-870C5307A2E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4621F4-C733-BDA9-01DF-85F44DE55C9D}"/>
              </a:ext>
            </a:extLst>
          </p:cNvPr>
          <p:cNvGrpSpPr/>
          <p:nvPr/>
        </p:nvGrpSpPr>
        <p:grpSpPr>
          <a:xfrm>
            <a:off x="8243" y="5410994"/>
            <a:ext cx="2003939" cy="1252121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C3380A-7087-0A1D-1C87-81E99629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69561D-CF65-0047-FCF0-30D892F469D0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7FEEBB-48BD-85D9-40A0-A3A2A2018B8E}"/>
              </a:ext>
            </a:extLst>
          </p:cNvPr>
          <p:cNvGrpSpPr/>
          <p:nvPr/>
        </p:nvGrpSpPr>
        <p:grpSpPr>
          <a:xfrm>
            <a:off x="2032027" y="5410994"/>
            <a:ext cx="2003396" cy="1252121"/>
            <a:chOff x="2032027" y="5334794"/>
            <a:chExt cx="2003396" cy="12521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C8D657-57D2-D152-1A9E-7224D3C9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505A08-C4AE-F00B-C16E-3527A212306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DAB134-91C3-D744-078E-3FE7EDC418FB}"/>
              </a:ext>
            </a:extLst>
          </p:cNvPr>
          <p:cNvGrpSpPr/>
          <p:nvPr/>
        </p:nvGrpSpPr>
        <p:grpSpPr>
          <a:xfrm>
            <a:off x="8127459" y="2849294"/>
            <a:ext cx="2015916" cy="1252121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2A72B6-6937-F44B-D606-3C66033B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0E25D1-7EBC-2853-5722-EEA73AD70637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F52915-2727-BF68-ACD7-56B1E6629241}"/>
              </a:ext>
            </a:extLst>
          </p:cNvPr>
          <p:cNvGrpSpPr/>
          <p:nvPr/>
        </p:nvGrpSpPr>
        <p:grpSpPr>
          <a:xfrm>
            <a:off x="2041281" y="4130144"/>
            <a:ext cx="2006845" cy="1252121"/>
            <a:chOff x="2041281" y="4053944"/>
            <a:chExt cx="2006845" cy="125212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FEF4964-7685-0B60-92B7-4BAF1B7D0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6A20E-AD2A-4D3F-212D-3F0EA71E0445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8FA4B2-0BD6-989B-9233-28AF5DEA8FFC}"/>
              </a:ext>
            </a:extLst>
          </p:cNvPr>
          <p:cNvGrpSpPr/>
          <p:nvPr/>
        </p:nvGrpSpPr>
        <p:grpSpPr>
          <a:xfrm>
            <a:off x="9706" y="4130144"/>
            <a:ext cx="2003394" cy="1252121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FC8518-BF95-EFEC-8B04-1809DE6C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47453E-C7FF-8D11-AE8B-148CC2ECC1C2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DE6BE1-C07D-D912-38C0-B6686305A0C2}"/>
              </a:ext>
            </a:extLst>
          </p:cNvPr>
          <p:cNvGrpSpPr/>
          <p:nvPr/>
        </p:nvGrpSpPr>
        <p:grpSpPr>
          <a:xfrm>
            <a:off x="10164324" y="5410994"/>
            <a:ext cx="2011824" cy="1252121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1AFCDF9-4C57-8915-AA47-C58FD5967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301790-0F8A-F955-F747-D6C4117033CC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9AB0FC-0AE1-389A-7902-76BBD5905CAB}"/>
              </a:ext>
            </a:extLst>
          </p:cNvPr>
          <p:cNvGrpSpPr/>
          <p:nvPr/>
        </p:nvGrpSpPr>
        <p:grpSpPr>
          <a:xfrm>
            <a:off x="10167581" y="2849294"/>
            <a:ext cx="2011824" cy="1252121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FA4388-7C18-AA27-340C-4C008502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46B7BB-BA0B-7C56-5472-3AAE23136764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66A4D3-6CD7-0E88-1B50-B68E01EA7B4E}"/>
              </a:ext>
            </a:extLst>
          </p:cNvPr>
          <p:cNvGrpSpPr/>
          <p:nvPr/>
        </p:nvGrpSpPr>
        <p:grpSpPr>
          <a:xfrm>
            <a:off x="4071760" y="2849294"/>
            <a:ext cx="2016940" cy="1252121"/>
            <a:chOff x="4071760" y="2773094"/>
            <a:chExt cx="2016940" cy="125212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2307829-36D4-2C74-5877-794ECF37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C312EF-EC1F-DEA7-02E6-76359ED36DC0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0F6209-22D1-AB97-DF1F-FDF7FE91CE8A}"/>
              </a:ext>
            </a:extLst>
          </p:cNvPr>
          <p:cNvGrpSpPr/>
          <p:nvPr/>
        </p:nvGrpSpPr>
        <p:grpSpPr>
          <a:xfrm>
            <a:off x="8137000" y="277019"/>
            <a:ext cx="2022304" cy="1252121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AB28C58-2DC2-F59F-926D-25067B9C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713BC5-25BB-BAB4-B61C-C49A55DE192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7335FB-7256-3CEE-F954-5FC3F0300313}"/>
              </a:ext>
            </a:extLst>
          </p:cNvPr>
          <p:cNvGrpSpPr/>
          <p:nvPr/>
        </p:nvGrpSpPr>
        <p:grpSpPr>
          <a:xfrm>
            <a:off x="6101985" y="2849294"/>
            <a:ext cx="2031845" cy="1252121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0E865B-E059-29B5-C9B5-67D45D3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84882-A8B4-8D49-4579-F3A80464160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72FDE-2CC7-A1FD-8F22-DBFB66EE6B96}"/>
              </a:ext>
            </a:extLst>
          </p:cNvPr>
          <p:cNvGrpSpPr/>
          <p:nvPr/>
        </p:nvGrpSpPr>
        <p:grpSpPr>
          <a:xfrm>
            <a:off x="9706" y="1564452"/>
            <a:ext cx="2007202" cy="1252121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FE9BABD-54C0-A31E-A114-EE05B3AB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73E3AE-94E5-4BBA-E028-B99F403929A5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405698-B026-2725-01AE-B6B0EDE9F637}"/>
              </a:ext>
            </a:extLst>
          </p:cNvPr>
          <p:cNvGrpSpPr/>
          <p:nvPr/>
        </p:nvGrpSpPr>
        <p:grpSpPr>
          <a:xfrm>
            <a:off x="2041281" y="1564452"/>
            <a:ext cx="2003394" cy="1252121"/>
            <a:chOff x="2041281" y="1488252"/>
            <a:chExt cx="2003394" cy="125212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ABA2568-E401-CBE6-EB73-332CBC1FE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74B9D9-BB43-6CE6-4955-CDB84DC3604F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B71DE7-362B-E633-EEC2-4B4D4B777FCF}"/>
              </a:ext>
            </a:extLst>
          </p:cNvPr>
          <p:cNvGrpSpPr/>
          <p:nvPr/>
        </p:nvGrpSpPr>
        <p:grpSpPr>
          <a:xfrm>
            <a:off x="6101985" y="1564452"/>
            <a:ext cx="2005551" cy="1252121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F0194F1-5A98-848F-AC90-626CD17E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FD5FF8-BCC3-6D7A-A666-405E7619C1D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400339E-8D35-F6E6-7F22-074BCCFFCD29}"/>
              </a:ext>
            </a:extLst>
          </p:cNvPr>
          <p:cNvGrpSpPr/>
          <p:nvPr/>
        </p:nvGrpSpPr>
        <p:grpSpPr>
          <a:xfrm>
            <a:off x="8136218" y="1564452"/>
            <a:ext cx="2003395" cy="1252121"/>
            <a:chOff x="8136218" y="1488252"/>
            <a:chExt cx="200339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37CC220-11D7-3824-162C-6D7F960F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D83D13-ACBD-618E-9752-646BC652EA5C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57555D2-D535-5541-8AFD-853AD8718518}"/>
              </a:ext>
            </a:extLst>
          </p:cNvPr>
          <p:cNvGrpSpPr/>
          <p:nvPr/>
        </p:nvGrpSpPr>
        <p:grpSpPr>
          <a:xfrm>
            <a:off x="10167581" y="1564452"/>
            <a:ext cx="2003396" cy="1252121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832E8273-C45E-7B40-9B70-E1CF3182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20A4010-7C80-EF6E-9AE6-475F5910ED6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78426D-F45D-6397-50A9-BBEF6FE8DEDB}"/>
              </a:ext>
            </a:extLst>
          </p:cNvPr>
          <p:cNvGrpSpPr/>
          <p:nvPr/>
        </p:nvGrpSpPr>
        <p:grpSpPr>
          <a:xfrm>
            <a:off x="8243" y="283602"/>
            <a:ext cx="2003940" cy="1252121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4DA6807D-BCB1-2BBC-CAF5-53E42F95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3701492C-5FF4-61FF-4072-566C9FE41A4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1834E-73F0-1BF7-2DEB-1407F28009FB}"/>
              </a:ext>
            </a:extLst>
          </p:cNvPr>
          <p:cNvGrpSpPr/>
          <p:nvPr/>
        </p:nvGrpSpPr>
        <p:grpSpPr>
          <a:xfrm>
            <a:off x="2041281" y="277019"/>
            <a:ext cx="2003396" cy="1252121"/>
            <a:chOff x="2041281" y="200819"/>
            <a:chExt cx="2003396" cy="1252121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932F47DB-632F-587D-9C73-C715125C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C994C94-AECB-BDCA-2AFC-F3298D2B56E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DB8E087-60B6-3243-41C1-7F7B5154AD3B}"/>
              </a:ext>
            </a:extLst>
          </p:cNvPr>
          <p:cNvGrpSpPr/>
          <p:nvPr/>
        </p:nvGrpSpPr>
        <p:grpSpPr>
          <a:xfrm>
            <a:off x="9706" y="2849294"/>
            <a:ext cx="2003394" cy="1252121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AA9808D-B623-B81E-85AE-C0D76A317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F6E9EFC-4782-1948-38CC-2926D330DF59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3F0CD7D-589F-2DBF-ACC1-282B1A68972F}"/>
              </a:ext>
            </a:extLst>
          </p:cNvPr>
          <p:cNvGrpSpPr/>
          <p:nvPr/>
        </p:nvGrpSpPr>
        <p:grpSpPr>
          <a:xfrm>
            <a:off x="2041281" y="2849294"/>
            <a:ext cx="2015916" cy="1252121"/>
            <a:chOff x="2041281" y="2773094"/>
            <a:chExt cx="2015916" cy="1252121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0DC7DEE7-8BB7-E9AF-884F-DDBEF436F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0D7DA8F5-B57A-8B87-DB50-DB34F89F5E53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D891CD5-08B5-3AF0-F13A-2FADDF6497D5}"/>
              </a:ext>
            </a:extLst>
          </p:cNvPr>
          <p:cNvGrpSpPr/>
          <p:nvPr/>
        </p:nvGrpSpPr>
        <p:grpSpPr>
          <a:xfrm>
            <a:off x="4071760" y="1564452"/>
            <a:ext cx="2015916" cy="1252121"/>
            <a:chOff x="4071760" y="1488252"/>
            <a:chExt cx="2015916" cy="1252121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8B23004-BBDC-7CAE-6A2B-24642A5A9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1C54E06-14D0-2894-0275-058B761C1A4F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21FCE65-FFCF-4E9F-53B3-0D85B6E21993}"/>
              </a:ext>
            </a:extLst>
          </p:cNvPr>
          <p:cNvGrpSpPr/>
          <p:nvPr/>
        </p:nvGrpSpPr>
        <p:grpSpPr>
          <a:xfrm>
            <a:off x="6101985" y="4130144"/>
            <a:ext cx="2031845" cy="1252121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24233668-8371-276C-33CE-BCF1B9C4B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7418441-C49A-436F-03B2-3A65DA7F957B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20F09EE-15D5-F21A-DC9B-541E96BE29E7}"/>
              </a:ext>
            </a:extLst>
          </p:cNvPr>
          <p:cNvGrpSpPr/>
          <p:nvPr/>
        </p:nvGrpSpPr>
        <p:grpSpPr>
          <a:xfrm>
            <a:off x="4071760" y="4130144"/>
            <a:ext cx="2003395" cy="1252121"/>
            <a:chOff x="4071760" y="4053944"/>
            <a:chExt cx="2003395" cy="1252121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A8CFF648-4594-00DD-EDCE-8ECF93DF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5E7B8F1-2DCA-3A32-1C1A-72618275BB43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3A3FB24-53EF-51C4-452A-4B129E80C588}"/>
              </a:ext>
            </a:extLst>
          </p:cNvPr>
          <p:cNvGrpSpPr/>
          <p:nvPr/>
        </p:nvGrpSpPr>
        <p:grpSpPr>
          <a:xfrm>
            <a:off x="8127459" y="4130144"/>
            <a:ext cx="2031845" cy="1252121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C8510D3-6533-65A5-127C-87250E062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540E4E8-FADB-6B64-750B-046ECF36132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AEB92A-85BC-E105-CCBB-CD2A04736AAF}"/>
              </a:ext>
            </a:extLst>
          </p:cNvPr>
          <p:cNvGrpSpPr/>
          <p:nvPr/>
        </p:nvGrpSpPr>
        <p:grpSpPr>
          <a:xfrm>
            <a:off x="10167581" y="4130144"/>
            <a:ext cx="2031845" cy="1252121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0F0DC1F5-4EEE-0A64-A268-044302AE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F7FB68FF-3926-C2B6-2D1F-D0CC248C502E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51247D-D58A-6BEC-B22D-5C6589850122}"/>
              </a:ext>
            </a:extLst>
          </p:cNvPr>
          <p:cNvGrpSpPr/>
          <p:nvPr/>
        </p:nvGrpSpPr>
        <p:grpSpPr>
          <a:xfrm>
            <a:off x="8127459" y="5410994"/>
            <a:ext cx="2031845" cy="1256985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6236B49D-5BC1-1E43-A94A-645A6217D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3B9DDA0-9BF2-B43A-59DF-0BBC2D46AE46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48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9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1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3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9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1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4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6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8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9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1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4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65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7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85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different poses&#10;&#10;Description automatically generated">
            <a:extLst>
              <a:ext uri="{FF2B5EF4-FFF2-40B4-BE49-F238E27FC236}">
                <a16:creationId xmlns:a16="http://schemas.microsoft.com/office/drawing/2014/main" id="{9573DC98-5248-57D2-CDBA-E1172CE6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1A3A29-ECE4-0BF7-5FE1-9026E8E2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20" y="1407523"/>
            <a:ext cx="693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person in a wheelchair&#10;&#10;Description automatically generated">
            <a:extLst>
              <a:ext uri="{FF2B5EF4-FFF2-40B4-BE49-F238E27FC236}">
                <a16:creationId xmlns:a16="http://schemas.microsoft.com/office/drawing/2014/main" id="{77C4A923-D170-F910-D485-93A76130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D7E0A5C-9E74-E38D-71C0-F5D5C336D089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614A3A-2FDE-2C26-87F4-5B2049C7ACB0}"/>
              </a:ext>
            </a:extLst>
          </p:cNvPr>
          <p:cNvGrpSpPr/>
          <p:nvPr/>
        </p:nvGrpSpPr>
        <p:grpSpPr>
          <a:xfrm>
            <a:off x="6101984" y="5334793"/>
            <a:ext cx="2018403" cy="1257300"/>
            <a:chOff x="6101984" y="5334793"/>
            <a:chExt cx="2018403" cy="1257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2DC3F-D0F0-E925-9707-7258CE93D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BF3E-FC70-7429-B773-2751898BF31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3A944F-7E66-83C6-0726-9CF1437A0C92}"/>
              </a:ext>
            </a:extLst>
          </p:cNvPr>
          <p:cNvGrpSpPr/>
          <p:nvPr/>
        </p:nvGrpSpPr>
        <p:grpSpPr>
          <a:xfrm>
            <a:off x="4070665" y="5334794"/>
            <a:ext cx="2006655" cy="1252121"/>
            <a:chOff x="4070665" y="5334794"/>
            <a:chExt cx="2006655" cy="1252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D58F30-D6AC-2EF9-01D3-61BA8890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F3CA4D-D866-F295-99D7-2D1B03A45808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F3150-F255-FE8A-98A1-EA5F2A624CF2}"/>
              </a:ext>
            </a:extLst>
          </p:cNvPr>
          <p:cNvGrpSpPr/>
          <p:nvPr/>
        </p:nvGrpSpPr>
        <p:grpSpPr>
          <a:xfrm>
            <a:off x="4071760" y="200819"/>
            <a:ext cx="2003394" cy="1252123"/>
            <a:chOff x="4071760" y="200819"/>
            <a:chExt cx="2003394" cy="1252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B4840-CDA1-A393-7584-11465E65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0106AC-49E6-2ACD-1098-F3711F809771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A5B58D-61C9-5584-3E2E-38C50B74A5CE}"/>
              </a:ext>
            </a:extLst>
          </p:cNvPr>
          <p:cNvGrpSpPr/>
          <p:nvPr/>
        </p:nvGrpSpPr>
        <p:grpSpPr>
          <a:xfrm>
            <a:off x="6101985" y="200819"/>
            <a:ext cx="2003394" cy="1252121"/>
            <a:chOff x="6101985" y="200819"/>
            <a:chExt cx="2003394" cy="12521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2761F0-DF30-495A-D7A0-CDB5A386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AAF550-840B-46D2-59A1-3F15ED71A893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8969C-B2F0-04D0-BE73-CA309B69AC93}"/>
              </a:ext>
            </a:extLst>
          </p:cNvPr>
          <p:cNvGrpSpPr/>
          <p:nvPr/>
        </p:nvGrpSpPr>
        <p:grpSpPr>
          <a:xfrm>
            <a:off x="10167581" y="200819"/>
            <a:ext cx="2003394" cy="1252121"/>
            <a:chOff x="10167581" y="200819"/>
            <a:chExt cx="2003394" cy="1252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6E3532-0EE1-D38F-97B3-FCFBA486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6E541B-31B7-238A-5FF2-9BA57E67B98C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114C01-7C01-64DB-5363-34EFF8307D9D}"/>
              </a:ext>
            </a:extLst>
          </p:cNvPr>
          <p:cNvGrpSpPr/>
          <p:nvPr/>
        </p:nvGrpSpPr>
        <p:grpSpPr>
          <a:xfrm>
            <a:off x="8243" y="5334794"/>
            <a:ext cx="2003939" cy="1252121"/>
            <a:chOff x="8243" y="5334794"/>
            <a:chExt cx="2003939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FADB7F-BC2D-4652-2ECA-3BBDEE4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217A5-688E-EFA4-845A-624847E7840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D050CF-DF60-C345-3BE7-465096F16A6C}"/>
              </a:ext>
            </a:extLst>
          </p:cNvPr>
          <p:cNvGrpSpPr/>
          <p:nvPr/>
        </p:nvGrpSpPr>
        <p:grpSpPr>
          <a:xfrm>
            <a:off x="2032027" y="5334794"/>
            <a:ext cx="2003396" cy="1252121"/>
            <a:chOff x="2032027" y="5334794"/>
            <a:chExt cx="2003396" cy="12521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7203B5-DBAF-BA47-3821-35058FB8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CB8B9-6BB4-43ED-0463-0BF83DC741BA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B99B13-FE2B-5CC9-7FDB-84859E82F241}"/>
              </a:ext>
            </a:extLst>
          </p:cNvPr>
          <p:cNvGrpSpPr/>
          <p:nvPr/>
        </p:nvGrpSpPr>
        <p:grpSpPr>
          <a:xfrm>
            <a:off x="8127459" y="2773094"/>
            <a:ext cx="2015916" cy="1252121"/>
            <a:chOff x="8127459" y="2773094"/>
            <a:chExt cx="2015916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B8A01F-7EAB-8FCA-855C-65FECF83A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421B9D-2FFB-F1CC-E158-DBF1EFF7098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FC3C0-38BC-D87A-0FA1-55D6EAF365D9}"/>
              </a:ext>
            </a:extLst>
          </p:cNvPr>
          <p:cNvGrpSpPr/>
          <p:nvPr/>
        </p:nvGrpSpPr>
        <p:grpSpPr>
          <a:xfrm>
            <a:off x="2041281" y="4053944"/>
            <a:ext cx="2006845" cy="1252121"/>
            <a:chOff x="2041281" y="4053944"/>
            <a:chExt cx="2006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2E6A76-578C-AA98-D04B-D0A21350E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C26CC5-084A-A3D2-0968-105B1DEAA616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C78EB5-602A-70DA-F347-054AC9732F38}"/>
              </a:ext>
            </a:extLst>
          </p:cNvPr>
          <p:cNvGrpSpPr/>
          <p:nvPr/>
        </p:nvGrpSpPr>
        <p:grpSpPr>
          <a:xfrm>
            <a:off x="9706" y="4053944"/>
            <a:ext cx="2003394" cy="1252121"/>
            <a:chOff x="9706" y="4053944"/>
            <a:chExt cx="2003394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9941858-9F2E-5F1D-0377-CA7F5E8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EA1A95-9263-5A1D-01AC-006ADB8D375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240006-D6E3-8697-AA99-2E1EB7D65B35}"/>
              </a:ext>
            </a:extLst>
          </p:cNvPr>
          <p:cNvGrpSpPr/>
          <p:nvPr/>
        </p:nvGrpSpPr>
        <p:grpSpPr>
          <a:xfrm>
            <a:off x="10164324" y="5334794"/>
            <a:ext cx="2011824" cy="1252121"/>
            <a:chOff x="10164324" y="5334794"/>
            <a:chExt cx="2011824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C96D2E4-7761-B1FB-0E17-0F47CD22A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8E0EB1-BF6C-F321-CBA0-9E3E0B9FE9A9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29E3440-18E2-9F53-3D82-5E78B3A4D2AD}"/>
              </a:ext>
            </a:extLst>
          </p:cNvPr>
          <p:cNvGrpSpPr/>
          <p:nvPr/>
        </p:nvGrpSpPr>
        <p:grpSpPr>
          <a:xfrm>
            <a:off x="10167581" y="2773094"/>
            <a:ext cx="2011824" cy="1252121"/>
            <a:chOff x="10167581" y="2773094"/>
            <a:chExt cx="2011824" cy="12521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F81AB7-7A8B-24F4-10D3-2A3364EA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196F3-490A-9066-BE6A-FD7CBEB8402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2B9C12-62A5-40F9-61AC-C749BC958388}"/>
              </a:ext>
            </a:extLst>
          </p:cNvPr>
          <p:cNvGrpSpPr/>
          <p:nvPr/>
        </p:nvGrpSpPr>
        <p:grpSpPr>
          <a:xfrm>
            <a:off x="4071760" y="2773094"/>
            <a:ext cx="2016940" cy="1252121"/>
            <a:chOff x="4071760" y="2773094"/>
            <a:chExt cx="2016940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6276C51-C79C-8EAD-1C8D-361F7103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21D21F-0004-A135-75D0-702F13494D39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3387C4-CBD1-4211-58E0-0CE97EFD6526}"/>
              </a:ext>
            </a:extLst>
          </p:cNvPr>
          <p:cNvGrpSpPr/>
          <p:nvPr/>
        </p:nvGrpSpPr>
        <p:grpSpPr>
          <a:xfrm>
            <a:off x="8137000" y="200819"/>
            <a:ext cx="2022304" cy="1252121"/>
            <a:chOff x="8137000" y="200819"/>
            <a:chExt cx="2022304" cy="125212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FB8F8F-F843-47F0-A6E4-2688E1C9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43F7C8-607E-B62B-12A0-1811EA740C08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8B8F1A-C918-61D0-5C53-F76928D70F09}"/>
              </a:ext>
            </a:extLst>
          </p:cNvPr>
          <p:cNvGrpSpPr/>
          <p:nvPr/>
        </p:nvGrpSpPr>
        <p:grpSpPr>
          <a:xfrm>
            <a:off x="6101985" y="2773094"/>
            <a:ext cx="2031845" cy="1252121"/>
            <a:chOff x="6101985" y="2773094"/>
            <a:chExt cx="2031845" cy="1252121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748D597-657E-1065-3582-45D996AB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FEC49-23F0-D0E8-6403-7F6FA1D6C9E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B4398E-8BCE-4B68-065F-CEA0E35BFBCE}"/>
              </a:ext>
            </a:extLst>
          </p:cNvPr>
          <p:cNvGrpSpPr/>
          <p:nvPr/>
        </p:nvGrpSpPr>
        <p:grpSpPr>
          <a:xfrm>
            <a:off x="9706" y="1488252"/>
            <a:ext cx="2007202" cy="1252121"/>
            <a:chOff x="9706" y="1488252"/>
            <a:chExt cx="2007202" cy="1252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2F55AE-2B97-0F53-279B-54CB0D5D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6F0B5-235F-B4C2-68D1-22179E0F126C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7DB7A5-59A4-80CC-6D9D-960DB2C1F733}"/>
              </a:ext>
            </a:extLst>
          </p:cNvPr>
          <p:cNvGrpSpPr/>
          <p:nvPr/>
        </p:nvGrpSpPr>
        <p:grpSpPr>
          <a:xfrm>
            <a:off x="2041281" y="1488252"/>
            <a:ext cx="2003394" cy="1252121"/>
            <a:chOff x="2041281" y="1488252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DC33F-78AA-4ECA-D59F-8AF2A36F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B7B44-E18C-D311-E5F2-F0046D9B0447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5B869D-9A48-D8DF-B9F6-BED2821ABAEA}"/>
              </a:ext>
            </a:extLst>
          </p:cNvPr>
          <p:cNvGrpSpPr/>
          <p:nvPr/>
        </p:nvGrpSpPr>
        <p:grpSpPr>
          <a:xfrm>
            <a:off x="6101985" y="1488252"/>
            <a:ext cx="2005551" cy="1252121"/>
            <a:chOff x="6101985" y="1488252"/>
            <a:chExt cx="2005551" cy="12521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F5F94-D9AC-98F3-430A-DAD0169C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59FEA0-7AA8-6014-209C-CE9A3380B00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57396F-E702-FD3C-98FB-C36604C83D3B}"/>
              </a:ext>
            </a:extLst>
          </p:cNvPr>
          <p:cNvGrpSpPr/>
          <p:nvPr/>
        </p:nvGrpSpPr>
        <p:grpSpPr>
          <a:xfrm>
            <a:off x="8136218" y="1488252"/>
            <a:ext cx="2003395" cy="1252121"/>
            <a:chOff x="8136218" y="1488252"/>
            <a:chExt cx="2003395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E3268-25DC-069C-0554-FE45697DE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3BDF1A-845F-A4FB-16DE-CA04F97EEC20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CE3FB6-25C2-20DB-81C8-D32F1B29AE21}"/>
              </a:ext>
            </a:extLst>
          </p:cNvPr>
          <p:cNvGrpSpPr/>
          <p:nvPr/>
        </p:nvGrpSpPr>
        <p:grpSpPr>
          <a:xfrm>
            <a:off x="10167581" y="1488252"/>
            <a:ext cx="2003396" cy="1252121"/>
            <a:chOff x="10167581" y="1488252"/>
            <a:chExt cx="2003396" cy="125212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A136701-DF3D-C267-BE8B-1FBF3331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0467B4-C47F-BCF7-62C9-47E1636592A5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6A9EBB-CA8B-78E8-9270-874D6AA3B9E6}"/>
              </a:ext>
            </a:extLst>
          </p:cNvPr>
          <p:cNvGrpSpPr/>
          <p:nvPr/>
        </p:nvGrpSpPr>
        <p:grpSpPr>
          <a:xfrm>
            <a:off x="8243" y="207402"/>
            <a:ext cx="2003940" cy="1252121"/>
            <a:chOff x="8243" y="207402"/>
            <a:chExt cx="2003940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21D596-5647-2D17-2B40-7C5409F5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8B5E4E-56D1-A75F-329F-E4774D21795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54DBB-AC19-C885-B42A-28C9F4130EF4}"/>
              </a:ext>
            </a:extLst>
          </p:cNvPr>
          <p:cNvGrpSpPr/>
          <p:nvPr/>
        </p:nvGrpSpPr>
        <p:grpSpPr>
          <a:xfrm>
            <a:off x="2041281" y="200819"/>
            <a:ext cx="2003396" cy="1252121"/>
            <a:chOff x="2041281" y="200819"/>
            <a:chExt cx="2003396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4C5AE0-EF44-5A4B-8D6B-4E4FCE21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0F6CF-33C6-A9E9-43DC-D2E130AF591A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A6A3E-1E92-699B-479F-9EC52D71CD69}"/>
              </a:ext>
            </a:extLst>
          </p:cNvPr>
          <p:cNvGrpSpPr/>
          <p:nvPr/>
        </p:nvGrpSpPr>
        <p:grpSpPr>
          <a:xfrm>
            <a:off x="9706" y="2773094"/>
            <a:ext cx="2003394" cy="1252121"/>
            <a:chOff x="9706" y="2773094"/>
            <a:chExt cx="2003394" cy="125212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C86CFE-7A6A-7BC9-2DEC-DBE5914B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077177-FFDB-0280-4AC7-9EEE778B02A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C7CD051-3035-A17F-C0C6-D4FA76A55A1C}"/>
              </a:ext>
            </a:extLst>
          </p:cNvPr>
          <p:cNvGrpSpPr/>
          <p:nvPr/>
        </p:nvGrpSpPr>
        <p:grpSpPr>
          <a:xfrm>
            <a:off x="2041281" y="2773094"/>
            <a:ext cx="2015916" cy="1252121"/>
            <a:chOff x="2041281" y="2773094"/>
            <a:chExt cx="2015916" cy="125212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844287-493B-EDE8-30F2-8E445AEE2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1F2AFB-49BE-BB69-61F9-E51D55D0356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EE1C94-6E74-AED9-36EA-D473316B749F}"/>
              </a:ext>
            </a:extLst>
          </p:cNvPr>
          <p:cNvGrpSpPr/>
          <p:nvPr/>
        </p:nvGrpSpPr>
        <p:grpSpPr>
          <a:xfrm>
            <a:off x="4071760" y="1488252"/>
            <a:ext cx="2015916" cy="1252121"/>
            <a:chOff x="4071760" y="1488252"/>
            <a:chExt cx="2015916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AE55CD-BD4E-4900-E8F6-77DE5C170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947FFC-6F41-5877-AE15-A5119D0EBCC2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F1C738-F148-301F-3B77-D2993D2E9AF2}"/>
              </a:ext>
            </a:extLst>
          </p:cNvPr>
          <p:cNvGrpSpPr/>
          <p:nvPr/>
        </p:nvGrpSpPr>
        <p:grpSpPr>
          <a:xfrm>
            <a:off x="6101985" y="4053944"/>
            <a:ext cx="2031845" cy="1252121"/>
            <a:chOff x="6101985" y="4053944"/>
            <a:chExt cx="2031845" cy="1252121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863F10A-B5C3-2566-4B0F-DD93EA42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8CED4B9-283E-05A1-CDDE-5D64FE79272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ADA8AB-37D4-F38A-06AB-00ECCA7DFCFF}"/>
              </a:ext>
            </a:extLst>
          </p:cNvPr>
          <p:cNvGrpSpPr/>
          <p:nvPr/>
        </p:nvGrpSpPr>
        <p:grpSpPr>
          <a:xfrm>
            <a:off x="4071760" y="4053944"/>
            <a:ext cx="2003395" cy="1252121"/>
            <a:chOff x="4071760" y="4053944"/>
            <a:chExt cx="2003395" cy="125212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36F922C-5E91-EAB8-0DA8-CD1EEF0E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4C400C-6CC3-AC3C-015E-4AF80A51D51E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91CAF8-5DC3-C459-4961-8BEC98A83C26}"/>
              </a:ext>
            </a:extLst>
          </p:cNvPr>
          <p:cNvGrpSpPr/>
          <p:nvPr/>
        </p:nvGrpSpPr>
        <p:grpSpPr>
          <a:xfrm>
            <a:off x="8127459" y="4053944"/>
            <a:ext cx="2031845" cy="1252121"/>
            <a:chOff x="8127459" y="4053944"/>
            <a:chExt cx="2031845" cy="1252121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F981A01-542D-25E5-BB69-7EFB5FC78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248DB6-0606-82E3-94A6-7BB865C5D3E4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809AA3-9614-49B1-6B5B-F184FC8A5F69}"/>
              </a:ext>
            </a:extLst>
          </p:cNvPr>
          <p:cNvGrpSpPr/>
          <p:nvPr/>
        </p:nvGrpSpPr>
        <p:grpSpPr>
          <a:xfrm>
            <a:off x="10167581" y="4053944"/>
            <a:ext cx="2031845" cy="1252121"/>
            <a:chOff x="10167581" y="4053944"/>
            <a:chExt cx="2031845" cy="1252121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635EC65-28DA-C455-AC76-42FAF3A3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C95436-EE39-88A8-7858-2057ACCA4818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59ABD3-3B19-4B37-2158-02C0DC29CA30}"/>
              </a:ext>
            </a:extLst>
          </p:cNvPr>
          <p:cNvGrpSpPr/>
          <p:nvPr/>
        </p:nvGrpSpPr>
        <p:grpSpPr>
          <a:xfrm>
            <a:off x="8127459" y="5334794"/>
            <a:ext cx="2031845" cy="1256985"/>
            <a:chOff x="8127459" y="5334794"/>
            <a:chExt cx="2031845" cy="125698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66462A2-C423-5A9E-939E-8579FF4D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1F931E-A2CD-01F0-33D0-15DF7A55F1E2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2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B47144-AD19-B3F7-7EFA-CE99C770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4" t="30292" r="24102" b="24271"/>
          <a:stretch/>
        </p:blipFill>
        <p:spPr>
          <a:xfrm>
            <a:off x="1610235" y="-2101181"/>
            <a:ext cx="1453896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0" t="14629" r="14238" b="19668"/>
          <a:stretch/>
        </p:blipFill>
        <p:spPr>
          <a:xfrm>
            <a:off x="157639" y="247373"/>
            <a:ext cx="146304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157639" y="97810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034C898-463B-EB2D-6095-0E0D7D976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625" y="283181"/>
            <a:ext cx="136058" cy="13605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735475-1E61-9EB0-13A9-3897D7961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57624" y="1161773"/>
            <a:ext cx="1428750" cy="14287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F5443ED-BCF1-80ED-625A-C02CCA67C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1623" y="-700646"/>
            <a:ext cx="5252098" cy="142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1259" y="247373"/>
            <a:ext cx="146304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1643640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6E6CC2B-67FD-CB65-6717-7C2F34368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8223" y="283181"/>
            <a:ext cx="136058" cy="136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078" y="247373"/>
            <a:ext cx="1463040" cy="91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3124078" y="974030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6B354F-EA35-5CFB-DB1A-AC8BCDD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221" y="283181"/>
            <a:ext cx="136058" cy="13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2" y="247373"/>
            <a:ext cx="146304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4606712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278A023-0E3A-4B9D-8650-BA53AF6E9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2575" y="283181"/>
            <a:ext cx="136058" cy="136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2273" y="247373"/>
            <a:ext cx="146304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6092273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687153D5-C7ED-BCD6-F738-76FB572F5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3004" y="283181"/>
            <a:ext cx="136058" cy="13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5738" y="247373"/>
            <a:ext cx="146304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757573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68CCC540-8B48-120A-2E7A-6045E16F2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9097" y="283181"/>
            <a:ext cx="136058" cy="13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4438" y="247373"/>
            <a:ext cx="146304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9064836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2AC17C8-5682-7394-89F8-45AF8F13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4682" y="283181"/>
            <a:ext cx="136058" cy="136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977" y="247373"/>
            <a:ext cx="146304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1054297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F0FEE18-D377-4BA5-C7D3-445C4C1F0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59" y="283181"/>
            <a:ext cx="136058" cy="136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273" y="2125855"/>
            <a:ext cx="146304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6092273" y="2856498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A58DD6E4-33B4-A6E8-BE7F-127E3179D9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2153508"/>
            <a:ext cx="137160" cy="1371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5352" t="27294" r="19769" b="17827"/>
          <a:stretch/>
        </p:blipFill>
        <p:spPr>
          <a:xfrm>
            <a:off x="1641259" y="3061235"/>
            <a:ext cx="146304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1643779" y="379187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668763E0-C0D9-AA64-B64D-D8B1F622A4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7121" y="3083493"/>
            <a:ext cx="137160" cy="1371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639" y="3061235"/>
            <a:ext cx="146304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157639" y="378780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351639E-D7A0-C9F0-E595-1BCA8BDB2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8625" y="3083493"/>
            <a:ext cx="137160" cy="1371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4438" y="2125855"/>
            <a:ext cx="1463040" cy="914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9064438" y="2856259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794157F-FB44-F8D7-B809-B404A3B58A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54682" y="2153508"/>
            <a:ext cx="137160" cy="1371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5738" y="2125855"/>
            <a:ext cx="146304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7575738" y="2864435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25DB390-BCE5-3FF9-DFA1-E5CD06D06B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097" y="2153508"/>
            <a:ext cx="137160" cy="1371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4078" y="2125855"/>
            <a:ext cx="146304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3124078" y="2851481"/>
            <a:ext cx="1472932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EAC45F5-04A6-6DBA-59FE-06DD01DAA0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2153508"/>
            <a:ext cx="137160" cy="1371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2977" y="2125855"/>
            <a:ext cx="146304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0542977" y="2852511"/>
            <a:ext cx="1476849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75712BB-77FD-4523-7F07-E720A2A069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5459" y="2153508"/>
            <a:ext cx="137160" cy="13716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06712" y="2125855"/>
            <a:ext cx="146304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4606712" y="285251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89C00024-55CA-0B56-0344-0FAFB5D4B4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2153508"/>
            <a:ext cx="137160" cy="13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639" y="1187560"/>
            <a:ext cx="146304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60420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4D6B411-A060-FEBF-E6D8-B136FB972E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1215213"/>
            <a:ext cx="137160" cy="137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41259" y="1187560"/>
            <a:ext cx="146304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164125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2A8BC0CD-F508-01CC-939C-88625E817E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1215213"/>
            <a:ext cx="137160" cy="137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06712" y="1187560"/>
            <a:ext cx="1463039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460828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05B1493-2D43-C7E0-0ABB-EE48599E12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92575" y="1215213"/>
            <a:ext cx="137160" cy="137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2273" y="1187560"/>
            <a:ext cx="146304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6092274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9DDE4DD-B812-D673-989E-5BF23E29FFF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91902" y="1215213"/>
            <a:ext cx="137160" cy="137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75738" y="1187560"/>
            <a:ext cx="146304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757573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972936D0-50B7-CFE1-331E-C769F4EC24B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69097" y="1215213"/>
            <a:ext cx="137160" cy="137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64438" y="1187560"/>
            <a:ext cx="146304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906483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01984EC4-7382-F8F7-89A6-6B4117D811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354682" y="1215213"/>
            <a:ext cx="137160" cy="137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42977" y="1187560"/>
            <a:ext cx="146304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10542978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1170589E-CD87-8E23-1CAA-B30B8AC6B9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835459" y="1215213"/>
            <a:ext cx="137160" cy="137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7639" y="2125855"/>
            <a:ext cx="146304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157639" y="2858243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48BF1844-5043-643F-443F-D156DB5CC9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2153508"/>
            <a:ext cx="137160" cy="1371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8208" t="29328" r="29826" b="28706"/>
          <a:stretch/>
        </p:blipFill>
        <p:spPr>
          <a:xfrm>
            <a:off x="1644672" y="2125855"/>
            <a:ext cx="146304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1641259" y="2851481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EB58E977-0BC3-024B-3743-F2AE13F6AA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2153508"/>
            <a:ext cx="137160" cy="1371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15279" t="23409" r="27639" b="19510"/>
          <a:stretch/>
        </p:blipFill>
        <p:spPr>
          <a:xfrm>
            <a:off x="3129202" y="1187560"/>
            <a:ext cx="146304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3124078" y="1913186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2A5CB297-E871-207D-20C9-42C7377282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24119" y="1215213"/>
            <a:ext cx="137160" cy="13716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606712" y="3061235"/>
            <a:ext cx="1465708" cy="914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4606712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9E87980B-5A1E-2753-5FDF-AAC51D3A8C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3083493"/>
            <a:ext cx="137160" cy="13716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485465-CE5F-78F1-3446-BC68246A330F}"/>
              </a:ext>
            </a:extLst>
          </p:cNvPr>
          <p:cNvGrpSpPr/>
          <p:nvPr/>
        </p:nvGrpSpPr>
        <p:grpSpPr>
          <a:xfrm>
            <a:off x="-568051" y="1347161"/>
            <a:ext cx="146304" cy="146304"/>
            <a:chOff x="1449727" y="278058"/>
            <a:chExt cx="146304" cy="146304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25B0FEA-11A5-32D7-8D09-01A4A0EDAA07}"/>
                </a:ext>
              </a:extLst>
            </p:cNvPr>
            <p:cNvSpPr/>
            <p:nvPr/>
          </p:nvSpPr>
          <p:spPr>
            <a:xfrm>
              <a:off x="1449727" y="278058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8A35DE20-DEEB-217D-8BFF-C03D3BEC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4850" y="283181"/>
              <a:ext cx="136058" cy="136058"/>
            </a:xfrm>
            <a:prstGeom prst="rect">
              <a:avLst/>
            </a:prstGeom>
          </p:spPr>
        </p:pic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BBE5D3D3-FA98-BC63-42CC-19EC8A8D819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-978128" y="3970762"/>
            <a:ext cx="857250" cy="8572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24078" y="3061235"/>
            <a:ext cx="146304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3124079" y="378686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2FBFDA74-A1FC-40FE-9F98-0C0FA158B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3083493"/>
            <a:ext cx="137160" cy="1371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351" b="3316"/>
          <a:stretch/>
        </p:blipFill>
        <p:spPr>
          <a:xfrm>
            <a:off x="6092273" y="3061235"/>
            <a:ext cx="146304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6092273" y="378686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51F8447-9E4B-E114-34E4-BEC2A97C3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3083493"/>
            <a:ext cx="137160" cy="1371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575738" y="3061235"/>
            <a:ext cx="1465708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6CFF18F-C1ED-C09F-FD5C-BD67B617608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869097" y="3083493"/>
            <a:ext cx="137160" cy="1371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75757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1584" b="760"/>
          <a:stretch/>
        </p:blipFill>
        <p:spPr>
          <a:xfrm>
            <a:off x="9064438" y="3061235"/>
            <a:ext cx="146304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DBA4CA-2FF3-AF0D-7026-4D99A2C90F4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4682" y="3083493"/>
            <a:ext cx="137160" cy="1371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90644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13494" r="36826"/>
          <a:stretch/>
        </p:blipFill>
        <p:spPr>
          <a:xfrm>
            <a:off x="10542977" y="3061235"/>
            <a:ext cx="73152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0542977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577832F3-11C1-0DCB-E05A-A3700B90AC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17907" y="3083493"/>
            <a:ext cx="137160" cy="1371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7628" r="42692"/>
          <a:stretch/>
        </p:blipFill>
        <p:spPr>
          <a:xfrm>
            <a:off x="11290472" y="3061235"/>
            <a:ext cx="73152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1290472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75133954-3607-529F-BAB5-AA6FF67EBC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835459" y="3083493"/>
            <a:ext cx="137160" cy="13716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150551" y="-623776"/>
            <a:ext cx="11862554" cy="8059478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Graphic 149">
            <a:extLst>
              <a:ext uri="{FF2B5EF4-FFF2-40B4-BE49-F238E27FC236}">
                <a16:creationId xmlns:a16="http://schemas.microsoft.com/office/drawing/2014/main" id="{26D20068-FE04-E095-504E-3505365F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00" y="4062902"/>
            <a:ext cx="218595" cy="21859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9ED260C7-3D07-F670-DFE9-958D0A51F386}"/>
              </a:ext>
            </a:extLst>
          </p:cNvPr>
          <p:cNvSpPr txBox="1"/>
          <p:nvPr/>
        </p:nvSpPr>
        <p:spPr>
          <a:xfrm>
            <a:off x="960761" y="4002922"/>
            <a:ext cx="228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Curb Ramp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(N=8)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CC6E598E-CC4F-2B87-259D-05974DD7FC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94894" y="4062471"/>
            <a:ext cx="219456" cy="21945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8EE3E00-6855-E7AB-E5BA-F93B7A6DFDF3}"/>
              </a:ext>
            </a:extLst>
          </p:cNvPr>
          <p:cNvSpPr txBox="1"/>
          <p:nvPr/>
        </p:nvSpPr>
        <p:spPr>
          <a:xfrm>
            <a:off x="3591203" y="4002922"/>
            <a:ext cx="279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Surface Problem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(N=10)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079B3E15-C501-EC31-4EEF-CDD84334D8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9181" y="4062471"/>
            <a:ext cx="219456" cy="21945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00D2A89-1B3D-F6C9-21C2-5440EB885430}"/>
              </a:ext>
            </a:extLst>
          </p:cNvPr>
          <p:cNvSpPr txBox="1"/>
          <p:nvPr/>
        </p:nvSpPr>
        <p:spPr>
          <a:xfrm>
            <a:off x="6736290" y="4002922"/>
            <a:ext cx="222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Obstacle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(N=11)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A943B5B7-82E0-4ED6-DBE7-F161B576658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1626" y="4062471"/>
            <a:ext cx="219456" cy="21945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9015453-078C-084D-9514-FC24431A637A}"/>
              </a:ext>
            </a:extLst>
          </p:cNvPr>
          <p:cNvSpPr txBox="1"/>
          <p:nvPr/>
        </p:nvSpPr>
        <p:spPr>
          <a:xfrm>
            <a:off x="9302936" y="4002922"/>
            <a:ext cx="22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Crosswalk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(N=4)</a:t>
            </a:r>
          </a:p>
        </p:txBody>
      </p:sp>
    </p:spTree>
    <p:extLst>
      <p:ext uri="{BB962C8B-B14F-4D97-AF65-F5344CB8AC3E}">
        <p14:creationId xmlns:p14="http://schemas.microsoft.com/office/powerpoint/2010/main" val="40584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620</Words>
  <Application>Microsoft Office PowerPoint</Application>
  <PresentationFormat>Widescreen</PresentationFormat>
  <Paragraphs>264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Gill Sans Ultra Bold Condensed</vt:lpstr>
      <vt:lpstr>Oswald Medium</vt:lpstr>
      <vt:lpstr>Raleway</vt:lpstr>
      <vt:lpstr>Raleway SemiBold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E. FROEHLICH</dc:creator>
  <cp:lastModifiedBy>JON E. FROEHLICH</cp:lastModifiedBy>
  <cp:revision>2</cp:revision>
  <dcterms:created xsi:type="dcterms:W3CDTF">2024-11-01T23:23:14Z</dcterms:created>
  <dcterms:modified xsi:type="dcterms:W3CDTF">2024-11-02T01:00:02Z</dcterms:modified>
</cp:coreProperties>
</file>